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55C"/>
    <a:srgbClr val="D9D9D9"/>
    <a:srgbClr val="C0C0C0"/>
    <a:srgbClr val="941611"/>
    <a:srgbClr val="F08580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7" autoAdjust="0"/>
    <p:restoredTop sz="94660"/>
  </p:normalViewPr>
  <p:slideViewPr>
    <p:cSldViewPr>
      <p:cViewPr>
        <p:scale>
          <a:sx n="20" d="100"/>
          <a:sy n="20" d="100"/>
        </p:scale>
        <p:origin x="2406" y="1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21E-B734-422A-9522-5B547BC37F98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EC36-A0D9-4659-9AF8-A00647082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25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3EC36-A0D9-4659-9AF8-A006470823E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1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8" y="13420202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3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6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14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95254" y="10900163"/>
            <a:ext cx="22960745" cy="2322234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01766" y="10900163"/>
            <a:ext cx="68353498" cy="23222343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76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5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5"/>
            <a:ext cx="27539395" cy="8580127"/>
          </a:xfrm>
        </p:spPr>
        <p:txBody>
          <a:bodyPr anchor="t"/>
          <a:lstStyle>
            <a:lvl1pPr algn="l">
              <a:defRPr sz="17997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8998">
                <a:solidFill>
                  <a:schemeClr val="tx1">
                    <a:tint val="75000"/>
                  </a:schemeClr>
                </a:solidFill>
              </a:defRPr>
            </a:lvl1pPr>
            <a:lvl2pPr marL="2057086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2pPr>
            <a:lvl3pPr marL="4114172" indent="0">
              <a:buNone/>
              <a:defRPr sz="7199">
                <a:solidFill>
                  <a:schemeClr val="tx1">
                    <a:tint val="75000"/>
                  </a:schemeClr>
                </a:solidFill>
              </a:defRPr>
            </a:lvl3pPr>
            <a:lvl4pPr marL="6171257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4pPr>
            <a:lvl5pPr marL="8228342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5pPr>
            <a:lvl6pPr marL="10285428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6pPr>
            <a:lvl7pPr marL="12342514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7pPr>
            <a:lvl8pPr marL="14399600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8pPr>
            <a:lvl9pPr marL="16456685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86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01767" y="63500942"/>
            <a:ext cx="45657120" cy="179622653"/>
          </a:xfrm>
        </p:spPr>
        <p:txBody>
          <a:bodyPr/>
          <a:lstStyle>
            <a:lvl1pPr>
              <a:defRPr sz="12598"/>
            </a:lvl1pPr>
            <a:lvl2pPr>
              <a:defRPr sz="10799"/>
            </a:lvl2pPr>
            <a:lvl3pPr>
              <a:defRPr sz="8998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98873" y="63500942"/>
            <a:ext cx="45657124" cy="179622653"/>
          </a:xfrm>
        </p:spPr>
        <p:txBody>
          <a:bodyPr/>
          <a:lstStyle>
            <a:lvl1pPr>
              <a:defRPr sz="12598"/>
            </a:lvl1pPr>
            <a:lvl2pPr>
              <a:defRPr sz="10799"/>
            </a:lvl2pPr>
            <a:lvl3pPr>
              <a:defRPr sz="8998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0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730028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086" indent="0">
              <a:buNone/>
              <a:defRPr sz="8998" b="1"/>
            </a:lvl2pPr>
            <a:lvl3pPr marL="4114172" indent="0">
              <a:buNone/>
              <a:defRPr sz="8099" b="1"/>
            </a:lvl3pPr>
            <a:lvl4pPr marL="6171257" indent="0">
              <a:buNone/>
              <a:defRPr sz="7199" b="1"/>
            </a:lvl4pPr>
            <a:lvl5pPr marL="8228342" indent="0">
              <a:buNone/>
              <a:defRPr sz="7199" b="1"/>
            </a:lvl5pPr>
            <a:lvl6pPr marL="10285428" indent="0">
              <a:buNone/>
              <a:defRPr sz="7199" b="1"/>
            </a:lvl6pPr>
            <a:lvl7pPr marL="12342514" indent="0">
              <a:buNone/>
              <a:defRPr sz="7199" b="1"/>
            </a:lvl7pPr>
            <a:lvl8pPr marL="14399600" indent="0">
              <a:buNone/>
              <a:defRPr sz="7199" b="1"/>
            </a:lvl8pPr>
            <a:lvl9pPr marL="16456685" indent="0">
              <a:buNone/>
              <a:defRPr sz="71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0"/>
          </a:xfrm>
        </p:spPr>
        <p:txBody>
          <a:bodyPr/>
          <a:lstStyle>
            <a:lvl1pPr>
              <a:defRPr sz="10799"/>
            </a:lvl1pPr>
            <a:lvl2pPr>
              <a:defRPr sz="8998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7"/>
            <a:ext cx="14320935" cy="4030057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086" indent="0">
              <a:buNone/>
              <a:defRPr sz="8998" b="1"/>
            </a:lvl2pPr>
            <a:lvl3pPr marL="4114172" indent="0">
              <a:buNone/>
              <a:defRPr sz="8099" b="1"/>
            </a:lvl3pPr>
            <a:lvl4pPr marL="6171257" indent="0">
              <a:buNone/>
              <a:defRPr sz="7199" b="1"/>
            </a:lvl4pPr>
            <a:lvl5pPr marL="8228342" indent="0">
              <a:buNone/>
              <a:defRPr sz="7199" b="1"/>
            </a:lvl5pPr>
            <a:lvl6pPr marL="10285428" indent="0">
              <a:buNone/>
              <a:defRPr sz="7199" b="1"/>
            </a:lvl6pPr>
            <a:lvl7pPr marL="12342514" indent="0">
              <a:buNone/>
              <a:defRPr sz="7199" b="1"/>
            </a:lvl7pPr>
            <a:lvl8pPr marL="14399600" indent="0">
              <a:buNone/>
              <a:defRPr sz="7199" b="1"/>
            </a:lvl8pPr>
            <a:lvl9pPr marL="16456685" indent="0">
              <a:buNone/>
              <a:defRPr sz="71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3"/>
            <a:ext cx="14320935" cy="24890370"/>
          </a:xfrm>
        </p:spPr>
        <p:txBody>
          <a:bodyPr/>
          <a:lstStyle>
            <a:lvl1pPr>
              <a:defRPr sz="10799"/>
            </a:lvl1pPr>
            <a:lvl2pPr>
              <a:defRPr sz="8998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6" y="1720027"/>
            <a:ext cx="10659143" cy="7320108"/>
          </a:xfrm>
        </p:spPr>
        <p:txBody>
          <a:bodyPr anchor="b"/>
          <a:lstStyle>
            <a:lvl1pPr algn="l">
              <a:defRPr sz="899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28"/>
            <a:ext cx="18112103" cy="36870548"/>
          </a:xfrm>
        </p:spPr>
        <p:txBody>
          <a:bodyPr/>
          <a:lstStyle>
            <a:lvl1pPr>
              <a:defRPr sz="14398"/>
            </a:lvl1pPr>
            <a:lvl2pPr>
              <a:defRPr sz="12598"/>
            </a:lvl2pPr>
            <a:lvl3pPr>
              <a:defRPr sz="10799"/>
            </a:lvl3pPr>
            <a:lvl4pPr>
              <a:defRPr sz="8998"/>
            </a:lvl4pPr>
            <a:lvl5pPr>
              <a:defRPr sz="8998"/>
            </a:lvl5pPr>
            <a:lvl6pPr>
              <a:defRPr sz="8998"/>
            </a:lvl6pPr>
            <a:lvl7pPr>
              <a:defRPr sz="8998"/>
            </a:lvl7pPr>
            <a:lvl8pPr>
              <a:defRPr sz="8998"/>
            </a:lvl8pPr>
            <a:lvl9pPr>
              <a:defRPr sz="899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6" y="9040138"/>
            <a:ext cx="10659143" cy="29550440"/>
          </a:xfrm>
        </p:spPr>
        <p:txBody>
          <a:bodyPr/>
          <a:lstStyle>
            <a:lvl1pPr marL="0" indent="0">
              <a:buNone/>
              <a:defRPr sz="6298"/>
            </a:lvl1pPr>
            <a:lvl2pPr marL="2057086" indent="0">
              <a:buNone/>
              <a:defRPr sz="5399"/>
            </a:lvl2pPr>
            <a:lvl3pPr marL="4114172" indent="0">
              <a:buNone/>
              <a:defRPr sz="4500"/>
            </a:lvl3pPr>
            <a:lvl4pPr marL="6171257" indent="0">
              <a:buNone/>
              <a:defRPr sz="4100"/>
            </a:lvl4pPr>
            <a:lvl5pPr marL="8228342" indent="0">
              <a:buNone/>
              <a:defRPr sz="4100"/>
            </a:lvl5pPr>
            <a:lvl6pPr marL="10285428" indent="0">
              <a:buNone/>
              <a:defRPr sz="4100"/>
            </a:lvl6pPr>
            <a:lvl7pPr marL="12342514" indent="0">
              <a:buNone/>
              <a:defRPr sz="4100"/>
            </a:lvl7pPr>
            <a:lvl8pPr marL="14399600" indent="0">
              <a:buNone/>
              <a:defRPr sz="4100"/>
            </a:lvl8pPr>
            <a:lvl9pPr marL="16456685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1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8"/>
            <a:ext cx="19439573" cy="3570055"/>
          </a:xfrm>
        </p:spPr>
        <p:txBody>
          <a:bodyPr anchor="b"/>
          <a:lstStyle>
            <a:lvl1pPr algn="l">
              <a:defRPr sz="899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4398"/>
            </a:lvl1pPr>
            <a:lvl2pPr marL="2057086" indent="0">
              <a:buNone/>
              <a:defRPr sz="12598"/>
            </a:lvl2pPr>
            <a:lvl3pPr marL="4114172" indent="0">
              <a:buNone/>
              <a:defRPr sz="10799"/>
            </a:lvl3pPr>
            <a:lvl4pPr marL="6171257" indent="0">
              <a:buNone/>
              <a:defRPr sz="8998"/>
            </a:lvl4pPr>
            <a:lvl5pPr marL="8228342" indent="0">
              <a:buNone/>
              <a:defRPr sz="8998"/>
            </a:lvl5pPr>
            <a:lvl6pPr marL="10285428" indent="0">
              <a:buNone/>
              <a:defRPr sz="8998"/>
            </a:lvl6pPr>
            <a:lvl7pPr marL="12342514" indent="0">
              <a:buNone/>
              <a:defRPr sz="8998"/>
            </a:lvl7pPr>
            <a:lvl8pPr marL="14399600" indent="0">
              <a:buNone/>
              <a:defRPr sz="8998"/>
            </a:lvl8pPr>
            <a:lvl9pPr marL="16456685" indent="0">
              <a:buNone/>
              <a:defRPr sz="8998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4"/>
            <a:ext cx="19439573" cy="5070072"/>
          </a:xfrm>
        </p:spPr>
        <p:txBody>
          <a:bodyPr/>
          <a:lstStyle>
            <a:lvl1pPr marL="0" indent="0">
              <a:buNone/>
              <a:defRPr sz="6298"/>
            </a:lvl1pPr>
            <a:lvl2pPr marL="2057086" indent="0">
              <a:buNone/>
              <a:defRPr sz="5399"/>
            </a:lvl2pPr>
            <a:lvl3pPr marL="4114172" indent="0">
              <a:buNone/>
              <a:defRPr sz="4500"/>
            </a:lvl3pPr>
            <a:lvl4pPr marL="6171257" indent="0">
              <a:buNone/>
              <a:defRPr sz="4100"/>
            </a:lvl4pPr>
            <a:lvl5pPr marL="8228342" indent="0">
              <a:buNone/>
              <a:defRPr sz="4100"/>
            </a:lvl5pPr>
            <a:lvl6pPr marL="10285428" indent="0">
              <a:buNone/>
              <a:defRPr sz="4100"/>
            </a:lvl6pPr>
            <a:lvl7pPr marL="12342514" indent="0">
              <a:buNone/>
              <a:defRPr sz="4100"/>
            </a:lvl7pPr>
            <a:lvl8pPr marL="14399600" indent="0">
              <a:buNone/>
              <a:defRPr sz="4100"/>
            </a:lvl8pPr>
            <a:lvl9pPr marL="16456685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2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6" y="1730028"/>
            <a:ext cx="29159359" cy="7200106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6" y="10080154"/>
            <a:ext cx="29159359" cy="28510424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5"/>
            <a:ext cx="7559834" cy="230003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4CDA-3524-4720-82B2-AC27E7C77B44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8" y="40040595"/>
            <a:ext cx="10259775" cy="230003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5"/>
            <a:ext cx="7559834" cy="230003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94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172" rtl="0" eaLnBrk="1" latinLnBrk="0" hangingPunct="1"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815" indent="-1542815" algn="l" defTabSz="4114172" rtl="0" eaLnBrk="1" latinLnBrk="0" hangingPunct="1">
        <a:spcBef>
          <a:spcPct val="20000"/>
        </a:spcBef>
        <a:buFont typeface="Arial" pitchFamily="34" charset="0"/>
        <a:buChar char="•"/>
        <a:defRPr sz="14398" kern="1200">
          <a:solidFill>
            <a:schemeClr val="tx1"/>
          </a:solidFill>
          <a:latin typeface="+mn-lt"/>
          <a:ea typeface="+mn-ea"/>
          <a:cs typeface="+mn-cs"/>
        </a:defRPr>
      </a:lvl1pPr>
      <a:lvl2pPr marL="3342765" indent="-1285678" algn="l" defTabSz="4114172" rtl="0" eaLnBrk="1" latinLnBrk="0" hangingPunct="1">
        <a:spcBef>
          <a:spcPct val="20000"/>
        </a:spcBef>
        <a:buFont typeface="Arial" pitchFamily="34" charset="0"/>
        <a:buChar char="–"/>
        <a:defRPr sz="12598" kern="1200">
          <a:solidFill>
            <a:schemeClr val="tx1"/>
          </a:solidFill>
          <a:latin typeface="+mn-lt"/>
          <a:ea typeface="+mn-ea"/>
          <a:cs typeface="+mn-cs"/>
        </a:defRPr>
      </a:lvl2pPr>
      <a:lvl3pPr marL="5142715" indent="-1028543" algn="l" defTabSz="4114172" rtl="0" eaLnBrk="1" latinLnBrk="0" hangingPunct="1">
        <a:spcBef>
          <a:spcPct val="20000"/>
        </a:spcBef>
        <a:buFont typeface="Arial" pitchFamily="34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199800" indent="-1028543" algn="l" defTabSz="4114172" rtl="0" eaLnBrk="1" latinLnBrk="0" hangingPunct="1">
        <a:spcBef>
          <a:spcPct val="20000"/>
        </a:spcBef>
        <a:buFont typeface="Arial" pitchFamily="34" charset="0"/>
        <a:buChar char="–"/>
        <a:defRPr sz="8998" kern="1200">
          <a:solidFill>
            <a:schemeClr val="tx1"/>
          </a:solidFill>
          <a:latin typeface="+mn-lt"/>
          <a:ea typeface="+mn-ea"/>
          <a:cs typeface="+mn-cs"/>
        </a:defRPr>
      </a:lvl4pPr>
      <a:lvl5pPr marL="9256885" indent="-1028543" algn="l" defTabSz="4114172" rtl="0" eaLnBrk="1" latinLnBrk="0" hangingPunct="1">
        <a:spcBef>
          <a:spcPct val="20000"/>
        </a:spcBef>
        <a:buFont typeface="Arial" pitchFamily="34" charset="0"/>
        <a:buChar char="»"/>
        <a:defRPr sz="8998" kern="1200">
          <a:solidFill>
            <a:schemeClr val="tx1"/>
          </a:solidFill>
          <a:latin typeface="+mn-lt"/>
          <a:ea typeface="+mn-ea"/>
          <a:cs typeface="+mn-cs"/>
        </a:defRPr>
      </a:lvl5pPr>
      <a:lvl6pPr marL="11313970" indent="-1028543" algn="l" defTabSz="4114172" rtl="0" eaLnBrk="1" latinLnBrk="0" hangingPunct="1">
        <a:spcBef>
          <a:spcPct val="20000"/>
        </a:spcBef>
        <a:buFont typeface="Arial" pitchFamily="34" charset="0"/>
        <a:buChar char="•"/>
        <a:defRPr sz="8998" kern="1200">
          <a:solidFill>
            <a:schemeClr val="tx1"/>
          </a:solidFill>
          <a:latin typeface="+mn-lt"/>
          <a:ea typeface="+mn-ea"/>
          <a:cs typeface="+mn-cs"/>
        </a:defRPr>
      </a:lvl6pPr>
      <a:lvl7pPr marL="13371057" indent="-1028543" algn="l" defTabSz="4114172" rtl="0" eaLnBrk="1" latinLnBrk="0" hangingPunct="1">
        <a:spcBef>
          <a:spcPct val="20000"/>
        </a:spcBef>
        <a:buFont typeface="Arial" pitchFamily="34" charset="0"/>
        <a:buChar char="•"/>
        <a:defRPr sz="8998" kern="1200">
          <a:solidFill>
            <a:schemeClr val="tx1"/>
          </a:solidFill>
          <a:latin typeface="+mn-lt"/>
          <a:ea typeface="+mn-ea"/>
          <a:cs typeface="+mn-cs"/>
        </a:defRPr>
      </a:lvl7pPr>
      <a:lvl8pPr marL="15428142" indent="-1028543" algn="l" defTabSz="4114172" rtl="0" eaLnBrk="1" latinLnBrk="0" hangingPunct="1">
        <a:spcBef>
          <a:spcPct val="20000"/>
        </a:spcBef>
        <a:buFont typeface="Arial" pitchFamily="34" charset="0"/>
        <a:buChar char="•"/>
        <a:defRPr sz="8998" kern="1200">
          <a:solidFill>
            <a:schemeClr val="tx1"/>
          </a:solidFill>
          <a:latin typeface="+mn-lt"/>
          <a:ea typeface="+mn-ea"/>
          <a:cs typeface="+mn-cs"/>
        </a:defRPr>
      </a:lvl8pPr>
      <a:lvl9pPr marL="17485228" indent="-1028543" algn="l" defTabSz="4114172" rtl="0" eaLnBrk="1" latinLnBrk="0" hangingPunct="1">
        <a:spcBef>
          <a:spcPct val="20000"/>
        </a:spcBef>
        <a:buFont typeface="Arial" pitchFamily="34" charset="0"/>
        <a:buChar char="•"/>
        <a:defRPr sz="8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086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172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257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342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428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2514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4399600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6685" algn="l" defTabSz="4114172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752131" y="0"/>
            <a:ext cx="30929227" cy="4464304"/>
          </a:xfrm>
          <a:prstGeom prst="rect">
            <a:avLst/>
          </a:prstGeom>
          <a:solidFill>
            <a:srgbClr val="4A555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99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92256" y="726201"/>
            <a:ext cx="20744924" cy="128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31952" tIns="215976" rIns="431952" bIns="215976">
            <a:spAutoFit/>
          </a:bodyPr>
          <a:lstStyle/>
          <a:p>
            <a:pPr algn="ctr">
              <a:spcBef>
                <a:spcPts val="5312"/>
              </a:spcBef>
              <a:buClr>
                <a:srgbClr val="FFFFFF"/>
              </a:buClr>
              <a:buSzPct val="100000"/>
              <a:tabLst>
                <a:tab pos="0" algn="l"/>
                <a:tab pos="447607" algn="l"/>
                <a:tab pos="896801" algn="l"/>
                <a:tab pos="1345994" algn="l"/>
                <a:tab pos="1795188" algn="l"/>
                <a:tab pos="2244383" algn="l"/>
                <a:tab pos="2693577" algn="l"/>
                <a:tab pos="3142770" algn="l"/>
                <a:tab pos="3591965" algn="l"/>
                <a:tab pos="4041158" algn="l"/>
                <a:tab pos="4490352" algn="l"/>
                <a:tab pos="4939545" algn="l"/>
                <a:tab pos="5388739" algn="l"/>
                <a:tab pos="5837932" algn="l"/>
                <a:tab pos="6287127" algn="l"/>
                <a:tab pos="6736320" algn="l"/>
                <a:tab pos="7185514" algn="l"/>
                <a:tab pos="7634708" algn="l"/>
                <a:tab pos="8083903" algn="l"/>
                <a:tab pos="8533096" algn="l"/>
                <a:tab pos="8982291" algn="l"/>
                <a:tab pos="9409262" algn="l"/>
                <a:tab pos="10133052" algn="l"/>
                <a:tab pos="10856841" algn="l"/>
                <a:tab pos="11580631" algn="l"/>
                <a:tab pos="12304419" algn="l"/>
                <a:tab pos="13028209" algn="l"/>
                <a:tab pos="13751999" algn="l"/>
                <a:tab pos="14475787" algn="l"/>
                <a:tab pos="15199577" algn="l"/>
                <a:tab pos="15923367" algn="l"/>
                <a:tab pos="16647156" algn="l"/>
              </a:tabLst>
              <a:defRPr/>
            </a:pPr>
            <a:r>
              <a:rPr lang="pt-BR" sz="5498" b="1" cap="small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085946" y="2113034"/>
            <a:ext cx="20357543" cy="145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pt-BR" sz="2799" b="1" dirty="0"/>
              <a:t>Autores: Aluno 1; Aluno 2</a:t>
            </a:r>
          </a:p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pt-BR" sz="2799" b="1" dirty="0"/>
              <a:t>Professor(a) Orientador(a): Nome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17924" y="4609594"/>
            <a:ext cx="15246294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 dirty="0"/>
              <a:t>Introdução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6435654" y="5785800"/>
            <a:ext cx="15245710" cy="2099852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just">
              <a:lnSpc>
                <a:spcPct val="150000"/>
              </a:lnSpc>
            </a:pPr>
            <a:endParaRPr lang="pt-BR" sz="27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52135" y="29676629"/>
            <a:ext cx="15212083" cy="956370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6435660" y="35916478"/>
            <a:ext cx="15245701" cy="332385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3200" dirty="0"/>
              <a:t>3 ou 4 principais apenas.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17923" y="23908291"/>
            <a:ext cx="15246295" cy="43206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17923" y="5760403"/>
            <a:ext cx="15246294" cy="16705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17923" y="22771765"/>
            <a:ext cx="15246295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52135" y="28532167"/>
            <a:ext cx="15212083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 dirty="0">
                <a:solidFill>
                  <a:srgbClr val="FFFFFF"/>
                </a:solidFill>
              </a:rPr>
              <a:t>Metodologia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6435657" y="34617269"/>
            <a:ext cx="15245701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 dirty="0">
                <a:solidFill>
                  <a:srgbClr val="FFFFFF"/>
                </a:solidFill>
              </a:rPr>
              <a:t>Referências Bibliográficas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6435654" y="4609592"/>
            <a:ext cx="15245704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 dirty="0">
                <a:solidFill>
                  <a:srgbClr val="FFFFFF"/>
                </a:solidFill>
              </a:rPr>
              <a:t>Desenvolvimento 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6435659" y="28441068"/>
            <a:ext cx="15245705" cy="5903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6435656" y="27190829"/>
            <a:ext cx="15245708" cy="990168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1952" tIns="215976" rIns="431952" bIns="21597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2"/>
              </a:spcBef>
              <a:buClr>
                <a:srgbClr val="FFFFFF"/>
              </a:buClr>
              <a:buSzPct val="100000"/>
            </a:pPr>
            <a:r>
              <a:rPr lang="pt-BR" sz="3600" b="1" dirty="0">
                <a:solidFill>
                  <a:srgbClr val="FFFFFF"/>
                </a:solidFill>
              </a:rPr>
              <a:t>Considerações Finais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817" y="366563"/>
            <a:ext cx="5662176" cy="3518802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32" y="39506206"/>
            <a:ext cx="30929226" cy="366598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52135" y="23860061"/>
            <a:ext cx="152388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Objetivo do trabalho...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  <a:p>
            <a:endParaRPr lang="pt-B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2132" y="29727818"/>
            <a:ext cx="15212085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Entra aqui os materiais e métodos adotados (conforme foi reportado no artigo).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...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435656" y="5743784"/>
            <a:ext cx="13460115" cy="52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99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7924" y="5743784"/>
            <a:ext cx="152462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Breve introdução sobre o trabalho.</a:t>
            </a:r>
          </a:p>
          <a:p>
            <a:pPr algn="just">
              <a:lnSpc>
                <a:spcPct val="150000"/>
              </a:lnSpc>
            </a:pPr>
            <a:r>
              <a:rPr lang="pt-BR" sz="3200" dirty="0" err="1"/>
              <a:t>Bla</a:t>
            </a:r>
            <a:r>
              <a:rPr lang="pt-BR" sz="32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3200" dirty="0" err="1"/>
              <a:t>Bla</a:t>
            </a:r>
            <a:r>
              <a:rPr lang="pt-BR" sz="32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3200" dirty="0" err="1"/>
              <a:t>Bla</a:t>
            </a:r>
            <a:r>
              <a:rPr lang="pt-BR" sz="32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3200" dirty="0" err="1"/>
              <a:t>Bla</a:t>
            </a: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dirty="0" err="1"/>
              <a:t>Bla</a:t>
            </a:r>
            <a:endParaRPr lang="pt-BR" sz="3200" dirty="0"/>
          </a:p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435656" y="28437666"/>
            <a:ext cx="1524570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Conclusão ou Considerações Finais que foi reportado ao longo </a:t>
            </a:r>
            <a:r>
              <a:rPr lang="pt-BR" sz="3200"/>
              <a:t>do artigo.</a:t>
            </a:r>
            <a:endParaRPr lang="pt-BR" sz="3200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3E08401-DE8E-47A0-9B75-BB9367FA5280}"/>
              </a:ext>
            </a:extLst>
          </p:cNvPr>
          <p:cNvSpPr txBox="1"/>
          <p:nvPr/>
        </p:nvSpPr>
        <p:spPr>
          <a:xfrm>
            <a:off x="16601111" y="5877554"/>
            <a:ext cx="150802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Aqui entram as partes de Resultados e Discussões trabalhados ao longo do artigo científico.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...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  <a:p>
            <a:pPr algn="just">
              <a:lnSpc>
                <a:spcPct val="150000"/>
              </a:lnSpc>
            </a:pPr>
            <a:endParaRPr lang="pt-BR" sz="32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399711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92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Dilermando Piva Jr</cp:lastModifiedBy>
  <cp:revision>25</cp:revision>
  <dcterms:created xsi:type="dcterms:W3CDTF">2015-05-04T22:42:48Z</dcterms:created>
  <dcterms:modified xsi:type="dcterms:W3CDTF">2020-01-20T17:34:13Z</dcterms:modified>
</cp:coreProperties>
</file>