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55C"/>
    <a:srgbClr val="D9D9D9"/>
    <a:srgbClr val="C0C0C0"/>
    <a:srgbClr val="941611"/>
    <a:srgbClr val="F08580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97" autoAdjust="0"/>
    <p:restoredTop sz="94660"/>
  </p:normalViewPr>
  <p:slideViewPr>
    <p:cSldViewPr>
      <p:cViewPr>
        <p:scale>
          <a:sx n="33" d="100"/>
          <a:sy n="33" d="100"/>
        </p:scale>
        <p:origin x="1044" y="24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21E-B734-422A-9522-5B547BC37F98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3EC36-A0D9-4659-9AF8-A00647082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258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3EC36-A0D9-4659-9AF8-A006470823E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81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14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83225" y="10901365"/>
            <a:ext cx="20412551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35568" y="10901365"/>
            <a:ext cx="60767595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76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5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86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5570" y="63507940"/>
            <a:ext cx="40590072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605700" y="63507940"/>
            <a:ext cx="40590075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50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99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62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98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11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24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4CDA-3524-4720-82B2-AC27E7C77B44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94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3091" y="0"/>
            <a:ext cx="28800000" cy="4464796"/>
          </a:xfrm>
          <a:prstGeom prst="rect">
            <a:avLst/>
          </a:prstGeom>
          <a:solidFill>
            <a:srgbClr val="4A555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093496" y="726281"/>
            <a:ext cx="20747211" cy="1282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32000" tIns="216000" rIns="432000" bIns="216000">
            <a:spAutoFit/>
          </a:bodyPr>
          <a:lstStyle/>
          <a:p>
            <a:pPr algn="ctr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/>
            </a:pPr>
            <a:r>
              <a:rPr lang="pt-BR" sz="5500" b="1" cap="small" dirty="0">
                <a:solidFill>
                  <a:schemeClr val="bg1"/>
                </a:solidFill>
              </a:rPr>
              <a:t>Sistema de Avaliação de Aprendizagem (SAA)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287207" y="2113266"/>
            <a:ext cx="20359787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2800" b="1" dirty="0"/>
              <a:t>Autores: Francisco de Assis de Freitas; Rodrigo Otávio Belo </a:t>
            </a:r>
          </a:p>
          <a:p>
            <a:pPr algn="ctr" eaLnBrk="1" hangingPunct="1"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2800" b="1" dirty="0"/>
              <a:t>Professor Orientador: Dilermando Piva Júnior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15485" y="4610100"/>
            <a:ext cx="13250863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/>
              <a:t>Introdução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4637836" y="5786438"/>
            <a:ext cx="13461600" cy="210008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 algn="just">
              <a:lnSpc>
                <a:spcPct val="150000"/>
              </a:lnSpc>
            </a:pPr>
            <a:endParaRPr lang="pt-BR" sz="2700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915487" y="29679901"/>
            <a:ext cx="13250860" cy="95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endParaRPr lang="en-US" sz="2700" dirty="0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4637840" y="35920436"/>
            <a:ext cx="13461595" cy="3324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 dirty="0"/>
              <a:t>ALLAL, L., CARDINET, J. e PERRENOUD, P. (1986</a:t>
            </a:r>
            <a:r>
              <a:rPr lang="pt-BR" sz="2700" b="1" dirty="0"/>
              <a:t>). Avaliação formativa num</a:t>
            </a:r>
          </a:p>
          <a:p>
            <a:pPr>
              <a:lnSpc>
                <a:spcPct val="150000"/>
              </a:lnSpc>
            </a:pPr>
            <a:r>
              <a:rPr lang="pt-BR" sz="2700" b="1" dirty="0"/>
              <a:t>ensino diferenciado.</a:t>
            </a:r>
            <a:r>
              <a:rPr lang="pt-BR" sz="2700" dirty="0"/>
              <a:t> Coimbra: Almedina.</a:t>
            </a:r>
          </a:p>
          <a:p>
            <a:pPr>
              <a:lnSpc>
                <a:spcPct val="150000"/>
              </a:lnSpc>
            </a:pPr>
            <a:r>
              <a:rPr lang="pt-BR" sz="2700" dirty="0"/>
              <a:t>ALMEIDA, A.M.F.P. (1997). A avaliação da aprendizagem e seus</a:t>
            </a:r>
          </a:p>
          <a:p>
            <a:pPr>
              <a:lnSpc>
                <a:spcPct val="150000"/>
              </a:lnSpc>
            </a:pPr>
            <a:r>
              <a:rPr lang="pt-BR" sz="2700" dirty="0"/>
              <a:t>desdobramentos. </a:t>
            </a:r>
            <a:r>
              <a:rPr lang="pt-BR" sz="2700" b="1" dirty="0"/>
              <a:t>Revista de Avaliação Institucional da Educação Superior</a:t>
            </a:r>
            <a:r>
              <a:rPr lang="pt-BR" sz="2700" dirty="0"/>
              <a:t>, v.</a:t>
            </a:r>
          </a:p>
          <a:p>
            <a:pPr>
              <a:lnSpc>
                <a:spcPct val="150000"/>
              </a:lnSpc>
            </a:pPr>
            <a:r>
              <a:rPr lang="pt-BR" sz="2700" dirty="0"/>
              <a:t>2, n. 2(4).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15487" y="23910925"/>
            <a:ext cx="13250860" cy="4321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endParaRPr lang="en-US" sz="2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915486" y="5761038"/>
            <a:ext cx="13250861" cy="167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endParaRPr lang="en-US" sz="27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915487" y="22774275"/>
            <a:ext cx="13250860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>
                <a:solidFill>
                  <a:srgbClr val="FFFFFF"/>
                </a:solidFill>
              </a:rPr>
              <a:t>Objetivo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915487" y="28535313"/>
            <a:ext cx="13250860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>
                <a:solidFill>
                  <a:srgbClr val="FFFFFF"/>
                </a:solidFill>
              </a:rPr>
              <a:t>Metodologia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4637840" y="34621085"/>
            <a:ext cx="13461596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>
                <a:solidFill>
                  <a:srgbClr val="FFFFFF"/>
                </a:solidFill>
              </a:rPr>
              <a:t>Referências Bibliográficas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4637836" y="4610100"/>
            <a:ext cx="13461600" cy="989013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>
                <a:solidFill>
                  <a:srgbClr val="FFFFFF"/>
                </a:solidFill>
              </a:rPr>
              <a:t>Desenvolvimento 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4637839" y="28444203"/>
            <a:ext cx="13461597" cy="59039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endParaRPr lang="en-US" sz="2700" dirty="0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4637838" y="27193826"/>
            <a:ext cx="13461598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>
                <a:solidFill>
                  <a:srgbClr val="FFFFFF"/>
                </a:solidFill>
              </a:rPr>
              <a:t>Considerações Finais</a:t>
            </a: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87" y="366603"/>
            <a:ext cx="5662800" cy="3519190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85" y="39510561"/>
            <a:ext cx="27183950" cy="366639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42258" y="23862690"/>
            <a:ext cx="1325086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Construir um software web para otimizar e auxiliar no processo de avaliação em instituições de ensino superior da rede pública ou privada, tendo como foco a potencialização da aprendizagem.</a:t>
            </a:r>
          </a:p>
          <a:p>
            <a:endParaRPr lang="pt-B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15485" y="29731094"/>
            <a:ext cx="1325086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/>
              <a:t>Para o levantamento dos dados necessários durante a criação desse trabalho de pesquisa serão utilizados os seguintes meios:</a:t>
            </a:r>
          </a:p>
          <a:p>
            <a:pPr algn="just">
              <a:lnSpc>
                <a:spcPct val="150000"/>
              </a:lnSpc>
            </a:pPr>
            <a:r>
              <a:rPr lang="pt-BR" sz="2800" dirty="0"/>
              <a:t>Pesquisa bibliográfica sobre métodos de avaliação, principalmente avaliação </a:t>
            </a:r>
            <a:r>
              <a:rPr lang="pt-BR" sz="2800" dirty="0" err="1"/>
              <a:t>somativa</a:t>
            </a:r>
            <a:r>
              <a:rPr lang="pt-BR" sz="2800" dirty="0"/>
              <a:t> e avaliação formativa.</a:t>
            </a:r>
          </a:p>
          <a:p>
            <a:pPr algn="just">
              <a:lnSpc>
                <a:spcPct val="150000"/>
              </a:lnSpc>
            </a:pPr>
            <a:r>
              <a:rPr lang="pt-BR" sz="2800" dirty="0"/>
              <a:t>Entrevistas com professores, alunos, diretores e coordenadores de instituições de ensino superior para compreender como funciona o sistema atual de avaliação, quais suas vantagens e desvantagens.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4637836" y="5744417"/>
            <a:ext cx="13461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15485" y="5744417"/>
            <a:ext cx="13250862" cy="1548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/>
              <a:t>As instituições privadas de ensino superior têm como objetivo formar profissionais para o mercado de trabalho, visando a excelência na aprendizagem. Muitas vezes o método de ensino adotado pelas instituições pode não ser suficiente para se obter informações que auxiliem no processo de ensino-aprendizagem, ou que ajudem a identificar dificuldades, individuais ou em grupo. O método de avaliação mais comumente utilizado por essas instituições é a denominada avaliação </a:t>
            </a:r>
            <a:r>
              <a:rPr lang="pt-BR" sz="3200" dirty="0" err="1"/>
              <a:t>somativa</a:t>
            </a:r>
            <a:r>
              <a:rPr lang="pt-BR" sz="3200" dirty="0"/>
              <a:t>, que consiste em avaliar os estudantes levando em consideração todo conteúdo passado durante um longo período de tempo, podendo ser bimestral, semestral etc., sem a possibilidade de correções de rotas ou revisão de conteúdo, uma vez que o professor terá conhecimento do rendimento da turma apenas após as avaliações. O seguinte trabalho propõe, como alternativa, um método de avaliação que permita obter informações referentes a relação entre os alunos e a disciplina lecionada, a dificuldade dos alunos de maneira individual e a evolução de diferentes turmas em relação ao curso, não apenas no momento da avaliação bimestral mas no decorrer do semestre letivo. Ao final desse trabalho será apresentado o SAA (Sistema de Avaliação de Aprendizagem), um sistema web que permitirá a implementação da avaliação formativa na qual o aluno será submetido a avaliações diárias, após as aulas, permitindo assim que o aluno seja avaliado constantemente.</a:t>
            </a:r>
          </a:p>
          <a:p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4637836" y="28440801"/>
            <a:ext cx="134615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/>
              <a:t>Com o desenvolvimento desse projeto, esperamos colocar </a:t>
            </a:r>
            <a:r>
              <a:rPr lang="pt-BR" sz="3200"/>
              <a:t>em prática </a:t>
            </a:r>
            <a:r>
              <a:rPr lang="pt-BR" sz="3200" dirty="0"/>
              <a:t>todos os conhecimentos adquiridos no curso de tecnologia em análise e desenvolvimento de sistemas. Esperamos, também, contribuir com a melhoria do processo de ensino-aprendizagem praticado hoje em dia pelas instituições de ensino superior, oferecendo-lhes uma ferramenta computacional que visa implementar a avaliação formativa, na qual o aluno será submetido a avaliações diárias, após as aulas, permitindo assim que seja avaliado constantemente.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5856" y="5832948"/>
            <a:ext cx="12869420" cy="1062511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5013868" y="15022096"/>
            <a:ext cx="12653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 controle do ensino em suas mãos</a:t>
            </a: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83435" y="16418124"/>
            <a:ext cx="7714262" cy="2666407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87613" y="19298444"/>
            <a:ext cx="8562044" cy="3131041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25981" y="22691649"/>
            <a:ext cx="10229170" cy="395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11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507</Words>
  <Application>Microsoft Office PowerPoint</Application>
  <PresentationFormat>Personalizar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RODRIGO OTAVIO BELO</cp:lastModifiedBy>
  <cp:revision>22</cp:revision>
  <dcterms:created xsi:type="dcterms:W3CDTF">2015-05-04T22:42:48Z</dcterms:created>
  <dcterms:modified xsi:type="dcterms:W3CDTF">2016-06-20T12:11:51Z</dcterms:modified>
</cp:coreProperties>
</file>