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555C"/>
    <a:srgbClr val="D9D9D9"/>
    <a:srgbClr val="C0C0C0"/>
    <a:srgbClr val="941611"/>
    <a:srgbClr val="F08580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666" y="24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21E-B734-422A-9522-5B547BC37F98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3EC36-A0D9-4659-9AF8-A00647082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25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3EC36-A0D9-4659-9AF8-A006470823E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81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14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76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5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86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0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9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62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11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2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4CDA-3524-4720-82B2-AC27E7C77B44}" type="datetimeFigureOut">
              <a:rPr lang="pt-BR" smtClean="0"/>
              <a:t>26/10/2015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94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3091" y="0"/>
            <a:ext cx="28800000" cy="4464796"/>
          </a:xfrm>
          <a:prstGeom prst="rect">
            <a:avLst/>
          </a:prstGeom>
          <a:solidFill>
            <a:srgbClr val="4A555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093496" y="726281"/>
            <a:ext cx="20747211" cy="128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32000" tIns="216000" rIns="432000" bIns="216000">
            <a:spAutoFit/>
          </a:bodyPr>
          <a:lstStyle/>
          <a:p>
            <a:pPr algn="ctr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/>
            </a:pPr>
            <a:r>
              <a:rPr lang="pt-BR" sz="5500" b="1" cap="small" dirty="0">
                <a:solidFill>
                  <a:schemeClr val="bg1"/>
                </a:solidFill>
              </a:rPr>
              <a:t>Título do Artigo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287207" y="2113266"/>
            <a:ext cx="20359787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pt-BR" sz="2800" b="1" dirty="0"/>
              <a:t>Autores: Nome 1; Nome 2; Nome 3 </a:t>
            </a:r>
          </a:p>
          <a:p>
            <a:pPr algn="ctr" eaLnBrk="1" hangingPunct="1">
              <a:spcBef>
                <a:spcPts val="12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pt-BR" sz="2800" b="1" dirty="0"/>
              <a:t>Professor Orientador: Nome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15485" y="4610100"/>
            <a:ext cx="13250863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/>
              <a:t>Introdução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4637836" y="5786438"/>
            <a:ext cx="13461600" cy="210008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Descrever os resultados da coleta de dados</a:t>
            </a:r>
          </a:p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Pode ser apresentado Figuras e Tabelas</a:t>
            </a:r>
          </a:p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(Fonte Arial, tamanho 27, espaçamento  1,5 linhas)</a:t>
            </a:r>
          </a:p>
          <a:p>
            <a:pPr>
              <a:lnSpc>
                <a:spcPct val="150000"/>
              </a:lnSpc>
            </a:pPr>
            <a:endParaRPr lang="pt-BR" sz="27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915487" y="29679901"/>
            <a:ext cx="13250860" cy="95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Descrever o processo de metodologia de pesquisa e coleta de dados</a:t>
            </a:r>
          </a:p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Pode ser colocado figuras caso necessário.</a:t>
            </a:r>
          </a:p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(Fonte Arial, tamanho 27, espaçamento  1,5 linhas)</a:t>
            </a:r>
            <a:endParaRPr lang="en-US" sz="2700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4637840" y="35920436"/>
            <a:ext cx="13461595" cy="3324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Descrever bibliografias importantes, seguindo normas da ABNT.  </a:t>
            </a:r>
          </a:p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(Fonte Arial, tamanho 27, espaçamento  1,5 linhas</a:t>
            </a:r>
            <a:endParaRPr lang="pt-BR" sz="2700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915487" y="23910925"/>
            <a:ext cx="13250860" cy="4321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Descrever o objetivo do trabalho</a:t>
            </a:r>
          </a:p>
          <a:p>
            <a:pPr>
              <a:lnSpc>
                <a:spcPct val="150000"/>
              </a:lnSpc>
            </a:pPr>
            <a:r>
              <a:rPr lang="pt-BR" sz="2700" dirty="0">
                <a:solidFill>
                  <a:schemeClr val="tx1"/>
                </a:solidFill>
              </a:rPr>
              <a:t>(Fonte Arial, tamanho 27, espaçamento  1,5 linhas)</a:t>
            </a:r>
            <a:endParaRPr lang="en-US" sz="2700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15486" y="5761038"/>
            <a:ext cx="13250861" cy="167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2700">
                <a:solidFill>
                  <a:schemeClr val="tx1"/>
                </a:solidFill>
              </a:rPr>
              <a:t>Descrever uma breve introdução do artigo.</a:t>
            </a:r>
          </a:p>
          <a:p>
            <a:pPr>
              <a:lnSpc>
                <a:spcPct val="150000"/>
              </a:lnSpc>
            </a:pPr>
            <a:r>
              <a:rPr lang="pt-BR" sz="2700">
                <a:solidFill>
                  <a:schemeClr val="tx1"/>
                </a:solidFill>
              </a:rPr>
              <a:t>Descrever pontos importantes da revisão de literatura.  </a:t>
            </a:r>
          </a:p>
          <a:p>
            <a:pPr>
              <a:lnSpc>
                <a:spcPct val="150000"/>
              </a:lnSpc>
            </a:pPr>
            <a:r>
              <a:rPr lang="pt-BR" sz="2700">
                <a:solidFill>
                  <a:schemeClr val="tx1"/>
                </a:solidFill>
              </a:rPr>
              <a:t>Pode ser colocado figuras caso necessário.</a:t>
            </a:r>
          </a:p>
          <a:p>
            <a:pPr>
              <a:lnSpc>
                <a:spcPct val="150000"/>
              </a:lnSpc>
            </a:pPr>
            <a:r>
              <a:rPr lang="pt-BR" sz="2700">
                <a:solidFill>
                  <a:schemeClr val="tx1"/>
                </a:solidFill>
              </a:rPr>
              <a:t>(Fonte Arial, tamanho 27, espaçamento  1,5 linhas)</a:t>
            </a:r>
            <a:endParaRPr lang="en-US" sz="270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915487" y="22774275"/>
            <a:ext cx="13250860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>
                <a:solidFill>
                  <a:srgbClr val="FFFFFF"/>
                </a:solidFill>
              </a:rPr>
              <a:t>Objetivo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915487" y="28535313"/>
            <a:ext cx="13250860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 smtClean="0">
                <a:solidFill>
                  <a:srgbClr val="FFFFFF"/>
                </a:solidFill>
              </a:rPr>
              <a:t>Metodologia</a:t>
            </a:r>
            <a:endParaRPr lang="pt-BR" sz="3600" b="1" dirty="0">
              <a:solidFill>
                <a:srgbClr val="FFFFFF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4637840" y="34621085"/>
            <a:ext cx="13461596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 smtClean="0">
                <a:solidFill>
                  <a:srgbClr val="FFFFFF"/>
                </a:solidFill>
              </a:rPr>
              <a:t>Referências Bibliográficas</a:t>
            </a:r>
            <a:endParaRPr lang="pt-BR" sz="3600" b="1" dirty="0">
              <a:solidFill>
                <a:srgbClr val="FFFFFF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4637836" y="4610100"/>
            <a:ext cx="13461600" cy="989013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 smtClean="0">
                <a:solidFill>
                  <a:srgbClr val="FFFFFF"/>
                </a:solidFill>
              </a:rPr>
              <a:t>Desenvolvimento </a:t>
            </a:r>
            <a:endParaRPr lang="pt-BR" sz="3600" b="1" dirty="0">
              <a:solidFill>
                <a:srgbClr val="FFFFFF"/>
              </a:solidFill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4637839" y="28444203"/>
            <a:ext cx="13461597" cy="59039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2700">
                <a:solidFill>
                  <a:schemeClr val="tx1"/>
                </a:solidFill>
              </a:rPr>
              <a:t>Descrever as principais considerações finais.</a:t>
            </a:r>
          </a:p>
          <a:p>
            <a:pPr>
              <a:lnSpc>
                <a:spcPct val="150000"/>
              </a:lnSpc>
            </a:pPr>
            <a:r>
              <a:rPr lang="pt-BR" sz="2700">
                <a:solidFill>
                  <a:schemeClr val="tx1"/>
                </a:solidFill>
              </a:rPr>
              <a:t>(Fonte Arial, tamanho 27, espaçamento  1,5 linhas)</a:t>
            </a:r>
            <a:endParaRPr lang="en-US" sz="270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4637838" y="27193826"/>
            <a:ext cx="13461598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 smtClean="0">
                <a:solidFill>
                  <a:srgbClr val="FFFFFF"/>
                </a:solidFill>
              </a:rPr>
              <a:t>Considerações Finais</a:t>
            </a:r>
            <a:endParaRPr lang="pt-BR" sz="3600" b="1" dirty="0">
              <a:solidFill>
                <a:srgbClr val="FFFFFF"/>
              </a:solidFill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7" y="366603"/>
            <a:ext cx="5662800" cy="3519190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5" y="39510561"/>
            <a:ext cx="27183950" cy="36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164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fabio.santos@fatec.sp.gov.br</cp:lastModifiedBy>
  <cp:revision>10</cp:revision>
  <dcterms:created xsi:type="dcterms:W3CDTF">2015-05-04T22:42:48Z</dcterms:created>
  <dcterms:modified xsi:type="dcterms:W3CDTF">2015-10-26T14:07:03Z</dcterms:modified>
</cp:coreProperties>
</file>