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8803600" cy="43205400"/>
  <p:notesSz cx="6858000" cy="9144000"/>
  <p:defaultTextStyle>
    <a:defPPr>
      <a:defRPr lang="pt-BR"/>
    </a:defPPr>
    <a:lvl1pPr marL="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57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114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72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2296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870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344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401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459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555C"/>
    <a:srgbClr val="D9D9D9"/>
    <a:srgbClr val="C0C0C0"/>
    <a:srgbClr val="941611"/>
    <a:srgbClr val="F08580"/>
    <a:srgbClr val="B4B4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666" y="24"/>
      </p:cViewPr>
      <p:guideLst>
        <p:guide orient="horz" pos="13608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DD21E-B734-422A-9522-5B547BC37F98}" type="datetimeFigureOut">
              <a:rPr lang="pt-BR" smtClean="0"/>
              <a:t>26/10/2015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685800"/>
            <a:ext cx="228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63EC36-A0D9-4659-9AF8-A006470823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7258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1pPr>
    <a:lvl2pPr marL="20574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2pPr>
    <a:lvl3pPr marL="41148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3pPr>
    <a:lvl4pPr marL="61722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4pPr>
    <a:lvl5pPr marL="82296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5pPr>
    <a:lvl6pPr marL="102870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6pPr>
    <a:lvl7pPr marL="123444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7pPr>
    <a:lvl8pPr marL="144018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8pPr>
    <a:lvl9pPr marL="16459200" algn="l" defTabSz="4114800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3EC36-A0D9-4659-9AF8-A006470823E2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2811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60270" y="13421680"/>
            <a:ext cx="24483060" cy="926115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20540" y="24483060"/>
            <a:ext cx="20162520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4CDA-3524-4720-82B2-AC27E7C77B44}" type="datetimeFigureOut">
              <a:rPr lang="pt-BR" smtClean="0"/>
              <a:t>26/10/2015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3C2D-6CE1-4D0A-A466-5F14AD81B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549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4CDA-3524-4720-82B2-AC27E7C77B44}" type="datetimeFigureOut">
              <a:rPr lang="pt-BR" smtClean="0"/>
              <a:t>26/10/2015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3C2D-6CE1-4D0A-A466-5F14AD81B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9144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783225" y="10901365"/>
            <a:ext cx="20412551" cy="23224902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35568" y="10901365"/>
            <a:ext cx="60767595" cy="23224902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4CDA-3524-4720-82B2-AC27E7C77B44}" type="datetimeFigureOut">
              <a:rPr lang="pt-BR" smtClean="0"/>
              <a:t>26/10/2015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3C2D-6CE1-4D0A-A466-5F14AD81B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4767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4CDA-3524-4720-82B2-AC27E7C77B44}" type="datetimeFigureOut">
              <a:rPr lang="pt-BR" smtClean="0"/>
              <a:t>26/10/2015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3C2D-6CE1-4D0A-A466-5F14AD81B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653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75286" y="27763473"/>
            <a:ext cx="24483060" cy="8581073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75286" y="18312295"/>
            <a:ext cx="24483060" cy="9451178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4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4CDA-3524-4720-82B2-AC27E7C77B44}" type="datetimeFigureOut">
              <a:rPr lang="pt-BR" smtClean="0"/>
              <a:t>26/10/2015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3C2D-6CE1-4D0A-A466-5F14AD81B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6868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35570" y="63507940"/>
            <a:ext cx="40590072" cy="179642453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605700" y="63507940"/>
            <a:ext cx="40590075" cy="179642453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4CDA-3524-4720-82B2-AC27E7C77B44}" type="datetimeFigureOut">
              <a:rPr lang="pt-BR" smtClean="0"/>
              <a:t>26/10/2015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3C2D-6CE1-4D0A-A466-5F14AD81B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9508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180" y="1730219"/>
            <a:ext cx="25923240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180" y="9671212"/>
            <a:ext cx="12726592" cy="403050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40180" y="13701713"/>
            <a:ext cx="12726592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4631830" y="9671212"/>
            <a:ext cx="12731591" cy="403050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4631830" y="13701713"/>
            <a:ext cx="12731591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4CDA-3524-4720-82B2-AC27E7C77B44}" type="datetimeFigureOut">
              <a:rPr lang="pt-BR" smtClean="0"/>
              <a:t>26/10/2015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3C2D-6CE1-4D0A-A466-5F14AD81B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3998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4CDA-3524-4720-82B2-AC27E7C77B44}" type="datetimeFigureOut">
              <a:rPr lang="pt-BR" smtClean="0"/>
              <a:t>26/10/2015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3C2D-6CE1-4D0A-A466-5F14AD81B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3628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4CDA-3524-4720-82B2-AC27E7C77B44}" type="datetimeFigureOut">
              <a:rPr lang="pt-BR" smtClean="0"/>
              <a:t>26/10/2015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3C2D-6CE1-4D0A-A466-5F14AD81B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6984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182" y="1720215"/>
            <a:ext cx="9476186" cy="7320915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261407" y="1720218"/>
            <a:ext cx="16102013" cy="36874612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440182" y="9041133"/>
            <a:ext cx="9476186" cy="29553697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4CDA-3524-4720-82B2-AC27E7C77B44}" type="datetimeFigureOut">
              <a:rPr lang="pt-BR" smtClean="0"/>
              <a:t>26/10/2015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3C2D-6CE1-4D0A-A466-5F14AD81B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4117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45707" y="30243780"/>
            <a:ext cx="17282160" cy="3570449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645707" y="3860483"/>
            <a:ext cx="17282160" cy="25923240"/>
          </a:xfrm>
        </p:spPr>
        <p:txBody>
          <a:bodyPr/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45707" y="33814229"/>
            <a:ext cx="17282160" cy="5070631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4CDA-3524-4720-82B2-AC27E7C77B44}" type="datetimeFigureOut">
              <a:rPr lang="pt-BR" smtClean="0"/>
              <a:t>26/10/2015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3C2D-6CE1-4D0A-A466-5F14AD81B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6241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440180" y="1730219"/>
            <a:ext cx="25923240" cy="7200900"/>
          </a:xfrm>
          <a:prstGeom prst="rect">
            <a:avLst/>
          </a:prstGeom>
        </p:spPr>
        <p:txBody>
          <a:bodyPr vert="horz" lIns="411480" tIns="205740" rIns="411480" bIns="20574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180" y="10081263"/>
            <a:ext cx="25923240" cy="28513567"/>
          </a:xfrm>
          <a:prstGeom prst="rect">
            <a:avLst/>
          </a:prstGeom>
        </p:spPr>
        <p:txBody>
          <a:bodyPr vert="horz" lIns="411480" tIns="205740" rIns="411480" bIns="20574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440180" y="40045008"/>
            <a:ext cx="67208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04CDA-3524-4720-82B2-AC27E7C77B44}" type="datetimeFigureOut">
              <a:rPr lang="pt-BR" smtClean="0"/>
              <a:t>26/10/2015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9841230" y="40045008"/>
            <a:ext cx="91211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0642580" y="40045008"/>
            <a:ext cx="67208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E3C2D-6CE1-4D0A-A466-5F14AD81B4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4944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800" rtl="0" eaLnBrk="1" latinLnBrk="0" hangingPunct="1">
        <a:spcBef>
          <a:spcPct val="0"/>
        </a:spcBef>
        <a:buNone/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3050" indent="-1543050" algn="l" defTabSz="4114800" rtl="0" eaLnBrk="1" latinLnBrk="0" hangingPunct="1">
        <a:spcBef>
          <a:spcPct val="20000"/>
        </a:spcBef>
        <a:buFont typeface="Arial" pitchFamily="34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4114800" rtl="0" eaLnBrk="1" latinLnBrk="0" hangingPunct="1">
        <a:spcBef>
          <a:spcPct val="20000"/>
        </a:spcBef>
        <a:buFont typeface="Arial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4114800" rtl="0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13091" y="0"/>
            <a:ext cx="28800000" cy="4464796"/>
          </a:xfrm>
          <a:prstGeom prst="rect">
            <a:avLst/>
          </a:prstGeom>
          <a:solidFill>
            <a:srgbClr val="4A555C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6093496" y="726281"/>
            <a:ext cx="20747211" cy="1282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432000" tIns="216000" rIns="432000" bIns="216000">
            <a:spAutoFit/>
          </a:bodyPr>
          <a:lstStyle/>
          <a:p>
            <a:pPr algn="ctr">
              <a:spcBef>
                <a:spcPts val="5313"/>
              </a:spcBef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/>
            </a:pPr>
            <a:r>
              <a:rPr lang="pt-BR" sz="5500" b="1" cap="small" dirty="0">
                <a:solidFill>
                  <a:schemeClr val="bg1"/>
                </a:solidFill>
              </a:rPr>
              <a:t>Título do Artigo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287207" y="2113266"/>
            <a:ext cx="20359787" cy="145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32000" tIns="216000" rIns="432000" bIns="2160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1200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pt-BR" sz="2800" b="1" dirty="0"/>
              <a:t>Autores: Nome 1; Nome 2; Nome 3 </a:t>
            </a:r>
          </a:p>
          <a:p>
            <a:pPr algn="ctr" eaLnBrk="1" hangingPunct="1">
              <a:spcBef>
                <a:spcPts val="1200"/>
              </a:spcBef>
              <a:buClr>
                <a:srgbClr val="000000"/>
              </a:buClr>
              <a:buSzPct val="100000"/>
              <a:buFont typeface="Arial" charset="0"/>
              <a:buNone/>
            </a:pPr>
            <a:r>
              <a:rPr lang="pt-BR" sz="2800" b="1" dirty="0"/>
              <a:t>Professor Orientador: Nome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915485" y="4610100"/>
            <a:ext cx="13250863" cy="981075"/>
          </a:xfrm>
          <a:prstGeom prst="rect">
            <a:avLst/>
          </a:prstGeom>
          <a:solidFill>
            <a:srgbClr val="941611"/>
          </a:solidFill>
          <a:ln>
            <a:noFill/>
          </a:ln>
        </p:spPr>
        <p:txBody>
          <a:bodyPr wrap="square" lIns="432000" tIns="216000" rIns="432000" bIns="2160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5313"/>
              </a:spcBef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pt-BR" sz="3600" b="1" dirty="0"/>
              <a:t>Introdução</a:t>
            </a: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14637836" y="5786438"/>
            <a:ext cx="13461600" cy="210008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pt-BR" sz="2700" dirty="0">
                <a:solidFill>
                  <a:schemeClr val="tx1"/>
                </a:solidFill>
              </a:rPr>
              <a:t>Descrever os resultados da coleta de dados</a:t>
            </a:r>
          </a:p>
          <a:p>
            <a:pPr>
              <a:lnSpc>
                <a:spcPct val="150000"/>
              </a:lnSpc>
            </a:pPr>
            <a:r>
              <a:rPr lang="pt-BR" sz="2700" dirty="0">
                <a:solidFill>
                  <a:schemeClr val="tx1"/>
                </a:solidFill>
              </a:rPr>
              <a:t>Pode ser apresentado Figuras e Tabelas</a:t>
            </a:r>
          </a:p>
          <a:p>
            <a:pPr>
              <a:lnSpc>
                <a:spcPct val="150000"/>
              </a:lnSpc>
            </a:pPr>
            <a:r>
              <a:rPr lang="pt-BR" sz="2700" dirty="0">
                <a:solidFill>
                  <a:schemeClr val="tx1"/>
                </a:solidFill>
              </a:rPr>
              <a:t>(Fonte Arial, tamanho 27, espaçamento  1,5 linhas)</a:t>
            </a:r>
          </a:p>
          <a:p>
            <a:pPr>
              <a:lnSpc>
                <a:spcPct val="150000"/>
              </a:lnSpc>
            </a:pPr>
            <a:endParaRPr lang="pt-BR" sz="2700" dirty="0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915487" y="29679901"/>
            <a:ext cx="13250860" cy="95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pt-BR" sz="2700" dirty="0">
                <a:solidFill>
                  <a:schemeClr val="tx1"/>
                </a:solidFill>
              </a:rPr>
              <a:t>Descrever o processo de metodologia de pesquisa e coleta de dados</a:t>
            </a:r>
          </a:p>
          <a:p>
            <a:pPr>
              <a:lnSpc>
                <a:spcPct val="150000"/>
              </a:lnSpc>
            </a:pPr>
            <a:r>
              <a:rPr lang="pt-BR" sz="2700" dirty="0">
                <a:solidFill>
                  <a:schemeClr val="tx1"/>
                </a:solidFill>
              </a:rPr>
              <a:t>Pode ser colocado figuras caso necessário.</a:t>
            </a:r>
          </a:p>
          <a:p>
            <a:pPr>
              <a:lnSpc>
                <a:spcPct val="150000"/>
              </a:lnSpc>
            </a:pPr>
            <a:r>
              <a:rPr lang="pt-BR" sz="2700" dirty="0">
                <a:solidFill>
                  <a:schemeClr val="tx1"/>
                </a:solidFill>
              </a:rPr>
              <a:t>(Fonte Arial, tamanho 27, espaçamento  1,5 linhas)</a:t>
            </a:r>
            <a:endParaRPr lang="en-US" sz="2700" dirty="0"/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14637840" y="35920436"/>
            <a:ext cx="13461595" cy="33242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pt-BR" sz="2700" dirty="0">
                <a:solidFill>
                  <a:schemeClr val="tx1"/>
                </a:solidFill>
              </a:rPr>
              <a:t>Descrever bibliografias importantes, seguindo normas da ABNT.  </a:t>
            </a:r>
          </a:p>
          <a:p>
            <a:pPr>
              <a:lnSpc>
                <a:spcPct val="150000"/>
              </a:lnSpc>
            </a:pPr>
            <a:r>
              <a:rPr lang="pt-BR" sz="2700" dirty="0">
                <a:solidFill>
                  <a:schemeClr val="tx1"/>
                </a:solidFill>
              </a:rPr>
              <a:t>(Fonte Arial, tamanho 27, espaçamento  1,5 linhas</a:t>
            </a:r>
            <a:endParaRPr lang="pt-BR" sz="2700" dirty="0"/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915487" y="23910925"/>
            <a:ext cx="13250860" cy="43211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pt-BR" sz="2700" dirty="0">
                <a:solidFill>
                  <a:schemeClr val="tx1"/>
                </a:solidFill>
              </a:rPr>
              <a:t>Descrever o objetivo do trabalho</a:t>
            </a:r>
          </a:p>
          <a:p>
            <a:pPr>
              <a:lnSpc>
                <a:spcPct val="150000"/>
              </a:lnSpc>
            </a:pPr>
            <a:r>
              <a:rPr lang="pt-BR" sz="2700" dirty="0">
                <a:solidFill>
                  <a:schemeClr val="tx1"/>
                </a:solidFill>
              </a:rPr>
              <a:t>(Fonte Arial, tamanho 27, espaçamento  1,5 linhas)</a:t>
            </a:r>
            <a:endParaRPr lang="en-US" sz="2700" dirty="0"/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915486" y="5761038"/>
            <a:ext cx="13250861" cy="167068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pt-BR" sz="2700">
                <a:solidFill>
                  <a:schemeClr val="tx1"/>
                </a:solidFill>
              </a:rPr>
              <a:t>Descrever uma breve introdução do artigo.</a:t>
            </a:r>
          </a:p>
          <a:p>
            <a:pPr>
              <a:lnSpc>
                <a:spcPct val="150000"/>
              </a:lnSpc>
            </a:pPr>
            <a:r>
              <a:rPr lang="pt-BR" sz="2700">
                <a:solidFill>
                  <a:schemeClr val="tx1"/>
                </a:solidFill>
              </a:rPr>
              <a:t>Descrever pontos importantes da revisão de literatura.  </a:t>
            </a:r>
          </a:p>
          <a:p>
            <a:pPr>
              <a:lnSpc>
                <a:spcPct val="150000"/>
              </a:lnSpc>
            </a:pPr>
            <a:r>
              <a:rPr lang="pt-BR" sz="2700">
                <a:solidFill>
                  <a:schemeClr val="tx1"/>
                </a:solidFill>
              </a:rPr>
              <a:t>Pode ser colocado figuras caso necessário.</a:t>
            </a:r>
          </a:p>
          <a:p>
            <a:pPr>
              <a:lnSpc>
                <a:spcPct val="150000"/>
              </a:lnSpc>
            </a:pPr>
            <a:r>
              <a:rPr lang="pt-BR" sz="2700">
                <a:solidFill>
                  <a:schemeClr val="tx1"/>
                </a:solidFill>
              </a:rPr>
              <a:t>(Fonte Arial, tamanho 27, espaçamento  1,5 linhas)</a:t>
            </a:r>
            <a:endParaRPr lang="en-US" sz="2700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915487" y="22774275"/>
            <a:ext cx="13250860" cy="981075"/>
          </a:xfrm>
          <a:prstGeom prst="rect">
            <a:avLst/>
          </a:prstGeom>
          <a:solidFill>
            <a:srgbClr val="941611"/>
          </a:solidFill>
          <a:ln>
            <a:noFill/>
          </a:ln>
        </p:spPr>
        <p:txBody>
          <a:bodyPr wrap="square" lIns="432000" tIns="216000" rIns="432000" bIns="2160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5313"/>
              </a:spcBef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pt-BR" sz="3600" b="1">
                <a:solidFill>
                  <a:srgbClr val="FFFFFF"/>
                </a:solidFill>
              </a:rPr>
              <a:t>Objetivo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915487" y="28535313"/>
            <a:ext cx="13250860" cy="981075"/>
          </a:xfrm>
          <a:prstGeom prst="rect">
            <a:avLst/>
          </a:prstGeom>
          <a:solidFill>
            <a:srgbClr val="941611"/>
          </a:solidFill>
          <a:ln>
            <a:noFill/>
          </a:ln>
        </p:spPr>
        <p:txBody>
          <a:bodyPr wrap="square" lIns="432000" tIns="216000" rIns="432000" bIns="2160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5313"/>
              </a:spcBef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pt-BR" sz="3600" b="1" dirty="0" smtClean="0">
                <a:solidFill>
                  <a:srgbClr val="FFFFFF"/>
                </a:solidFill>
              </a:rPr>
              <a:t>Metodologia</a:t>
            </a:r>
            <a:endParaRPr lang="pt-BR" sz="3600" b="1" dirty="0">
              <a:solidFill>
                <a:srgbClr val="FFFFFF"/>
              </a:solidFill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14637840" y="34621085"/>
            <a:ext cx="13461596" cy="981075"/>
          </a:xfrm>
          <a:prstGeom prst="rect">
            <a:avLst/>
          </a:prstGeom>
          <a:solidFill>
            <a:srgbClr val="941611"/>
          </a:solidFill>
          <a:ln>
            <a:noFill/>
          </a:ln>
        </p:spPr>
        <p:txBody>
          <a:bodyPr wrap="square" lIns="432000" tIns="216000" rIns="432000" bIns="2160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5313"/>
              </a:spcBef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pt-BR" sz="3600" b="1" dirty="0" smtClean="0">
                <a:solidFill>
                  <a:srgbClr val="FFFFFF"/>
                </a:solidFill>
              </a:rPr>
              <a:t>Referências Bibliográficas</a:t>
            </a:r>
            <a:endParaRPr lang="pt-BR" sz="3600" b="1" dirty="0">
              <a:solidFill>
                <a:srgbClr val="FFFFFF"/>
              </a:solidFill>
            </a:endParaRP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14637836" y="4610100"/>
            <a:ext cx="13461600" cy="989013"/>
          </a:xfrm>
          <a:prstGeom prst="rect">
            <a:avLst/>
          </a:prstGeom>
          <a:solidFill>
            <a:srgbClr val="941611"/>
          </a:solidFill>
          <a:ln>
            <a:noFill/>
          </a:ln>
        </p:spPr>
        <p:txBody>
          <a:bodyPr wrap="square" lIns="432000" tIns="216000" rIns="432000" bIns="2160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5313"/>
              </a:spcBef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pt-BR" sz="3600" b="1" dirty="0" smtClean="0">
                <a:solidFill>
                  <a:srgbClr val="FFFFFF"/>
                </a:solidFill>
              </a:rPr>
              <a:t>Desenvolvimento </a:t>
            </a:r>
            <a:endParaRPr lang="pt-BR" sz="3600" b="1" dirty="0">
              <a:solidFill>
                <a:srgbClr val="FFFFFF"/>
              </a:solidFill>
            </a:endParaRP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14637839" y="28444203"/>
            <a:ext cx="13461597" cy="59039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lnSpc>
                <a:spcPct val="150000"/>
              </a:lnSpc>
            </a:pPr>
            <a:r>
              <a:rPr lang="pt-BR" sz="2700">
                <a:solidFill>
                  <a:schemeClr val="tx1"/>
                </a:solidFill>
              </a:rPr>
              <a:t>Descrever as principais considerações finais.</a:t>
            </a:r>
          </a:p>
          <a:p>
            <a:pPr>
              <a:lnSpc>
                <a:spcPct val="150000"/>
              </a:lnSpc>
            </a:pPr>
            <a:r>
              <a:rPr lang="pt-BR" sz="2700">
                <a:solidFill>
                  <a:schemeClr val="tx1"/>
                </a:solidFill>
              </a:rPr>
              <a:t>(Fonte Arial, tamanho 27, espaçamento  1,5 linhas)</a:t>
            </a:r>
            <a:endParaRPr lang="en-US" sz="2700"/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14637838" y="27193826"/>
            <a:ext cx="13461598" cy="981075"/>
          </a:xfrm>
          <a:prstGeom prst="rect">
            <a:avLst/>
          </a:prstGeom>
          <a:solidFill>
            <a:srgbClr val="941611"/>
          </a:solidFill>
          <a:ln>
            <a:noFill/>
          </a:ln>
        </p:spPr>
        <p:txBody>
          <a:bodyPr wrap="square" lIns="432000" tIns="216000" rIns="432000" bIns="2160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5313"/>
              </a:spcBef>
              <a:buClr>
                <a:srgbClr val="FFFFFF"/>
              </a:buClr>
              <a:buSzPct val="100000"/>
              <a:buFont typeface="Arial" charset="0"/>
              <a:buNone/>
            </a:pPr>
            <a:r>
              <a:rPr lang="pt-BR" sz="3600" b="1" dirty="0" smtClean="0">
                <a:solidFill>
                  <a:srgbClr val="FFFFFF"/>
                </a:solidFill>
              </a:rPr>
              <a:t>Considerações Finais</a:t>
            </a:r>
            <a:endParaRPr lang="pt-BR" sz="3600" b="1" dirty="0">
              <a:solidFill>
                <a:srgbClr val="FFFFFF"/>
              </a:solidFill>
            </a:endParaRPr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87" y="366603"/>
            <a:ext cx="5662800" cy="3519190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85" y="39510561"/>
            <a:ext cx="27183950" cy="366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71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164</Words>
  <Application>Microsoft Office PowerPoint</Application>
  <PresentationFormat>Personalizar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Aluno</dc:creator>
  <cp:lastModifiedBy>fabio.santos@fatec.sp.gov.br</cp:lastModifiedBy>
  <cp:revision>10</cp:revision>
  <dcterms:created xsi:type="dcterms:W3CDTF">2015-05-04T22:42:48Z</dcterms:created>
  <dcterms:modified xsi:type="dcterms:W3CDTF">2015-10-26T14:07:03Z</dcterms:modified>
</cp:coreProperties>
</file>