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GFD2206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 t="16202" r="38253" b="27465"/>
          <a:stretch/>
        </p:blipFill>
        <p:spPr>
          <a:xfrm>
            <a:off x="0" y="0"/>
            <a:ext cx="9144000" cy="5853545"/>
          </a:xfrm>
          <a:prstGeom prst="rect">
            <a:avLst/>
          </a:prstGeom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D82F-4EDC-49F1-9B28-C237C8B75C57}" type="datetimeFigureOut">
              <a:rPr lang="pt-BR" smtClean="0"/>
              <a:t>18/05/2017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9C17-C46A-4EA9-988B-65082669AAE1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Retângulo 14"/>
          <p:cNvSpPr/>
          <p:nvPr userDrawn="1"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rgbClr val="AD191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538" y="5897070"/>
            <a:ext cx="2916942" cy="84429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8" y="5897070"/>
            <a:ext cx="1579861" cy="844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53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D82F-4EDC-49F1-9B28-C237C8B75C57}" type="datetimeFigureOut">
              <a:rPr lang="pt-BR" smtClean="0"/>
              <a:t>18/05/2017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9C17-C46A-4EA9-988B-65082669AAE1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rgbClr val="AD191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538" y="5897070"/>
            <a:ext cx="2916942" cy="84429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8" y="5897070"/>
            <a:ext cx="1579861" cy="844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Conteúdo 6"/>
          <p:cNvSpPr>
            <a:spLocks noGrp="1"/>
          </p:cNvSpPr>
          <p:nvPr>
            <p:ph sz="quarter" idx="13"/>
          </p:nvPr>
        </p:nvSpPr>
        <p:spPr>
          <a:xfrm>
            <a:off x="468313" y="1557338"/>
            <a:ext cx="8207375" cy="403225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71897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0D82F-4EDC-49F1-9B28-C237C8B75C57}" type="datetimeFigureOut">
              <a:rPr lang="pt-BR" smtClean="0"/>
              <a:t>18/05/2017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A9C17-C46A-4EA9-988B-65082669A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04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268760"/>
            <a:ext cx="7772400" cy="1470025"/>
          </a:xfrm>
        </p:spPr>
        <p:txBody>
          <a:bodyPr>
            <a:normAutofit/>
          </a:bodyPr>
          <a:lstStyle/>
          <a:p>
            <a:r>
              <a:rPr lang="pt-BR" sz="5400" b="1" dirty="0">
                <a:solidFill>
                  <a:schemeClr val="bg1"/>
                </a:solidFill>
              </a:rPr>
              <a:t>Título do TG1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475656" y="3573016"/>
            <a:ext cx="6400800" cy="1752600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>
                <a:solidFill>
                  <a:schemeClr val="bg1"/>
                </a:solidFill>
              </a:rPr>
              <a:t>Nome Estudante 1</a:t>
            </a:r>
          </a:p>
          <a:p>
            <a:pPr marL="0" indent="0" algn="ctr">
              <a:buNone/>
            </a:pPr>
            <a:r>
              <a:rPr lang="pt-BR" b="1" dirty="0">
                <a:solidFill>
                  <a:schemeClr val="bg1"/>
                </a:solidFill>
              </a:rPr>
              <a:t>Nome Estudante 2</a:t>
            </a:r>
          </a:p>
          <a:p>
            <a:pPr marL="0" indent="0" algn="ctr">
              <a:buNone/>
            </a:pPr>
            <a:r>
              <a:rPr lang="pt-BR" b="1" dirty="0">
                <a:solidFill>
                  <a:schemeClr val="bg1"/>
                </a:solidFill>
              </a:rPr>
              <a:t>Orientador: Nome Orientador</a:t>
            </a:r>
          </a:p>
        </p:txBody>
      </p:sp>
    </p:spTree>
    <p:extLst>
      <p:ext uri="{BB962C8B-B14F-4D97-AF65-F5344CB8AC3E}">
        <p14:creationId xmlns:p14="http://schemas.microsoft.com/office/powerpoint/2010/main" val="3929830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Cronograma de Atividades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Cronograma para o próximo semestre.</a:t>
            </a:r>
          </a:p>
        </p:txBody>
      </p:sp>
    </p:spTree>
    <p:extLst>
      <p:ext uri="{BB962C8B-B14F-4D97-AF65-F5344CB8AC3E}">
        <p14:creationId xmlns:p14="http://schemas.microsoft.com/office/powerpoint/2010/main" val="338679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 ao Tema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661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Problema de Pesquisa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39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Objetivo(s) do Trabalho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64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Hipótese(s)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02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Justificativa(s)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701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Limitações do Trabalho (se existir)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027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(consultar MATERIAL AULA para identificar o método ou técnica de pesquisa mais adequada ao trabalho)</a:t>
            </a:r>
          </a:p>
        </p:txBody>
      </p:sp>
    </p:spTree>
    <p:extLst>
      <p:ext uri="{BB962C8B-B14F-4D97-AF65-F5344CB8AC3E}">
        <p14:creationId xmlns:p14="http://schemas.microsoft.com/office/powerpoint/2010/main" val="3793079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Revisão Bibliográfica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(de 3 a 5 slides sobre os principais tópicos do trabalho)</a:t>
            </a:r>
          </a:p>
        </p:txBody>
      </p:sp>
    </p:spTree>
    <p:extLst>
      <p:ext uri="{BB962C8B-B14F-4D97-AF65-F5344CB8AC3E}">
        <p14:creationId xmlns:p14="http://schemas.microsoft.com/office/powerpoint/2010/main" val="21810609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82</Words>
  <Application>Microsoft Office PowerPoint</Application>
  <PresentationFormat>Apresentação na tela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do Office</vt:lpstr>
      <vt:lpstr>Título do TG1</vt:lpstr>
      <vt:lpstr>Introdução ao Tema</vt:lpstr>
      <vt:lpstr>Problema de Pesquisa</vt:lpstr>
      <vt:lpstr>Objetivo(s) do Trabalho</vt:lpstr>
      <vt:lpstr>Hipótese(s)</vt:lpstr>
      <vt:lpstr>Justificativa(s)</vt:lpstr>
      <vt:lpstr>Limitações do Trabalho (se existir)</vt:lpstr>
      <vt:lpstr>Metodologia</vt:lpstr>
      <vt:lpstr>Revisão Bibliográfica</vt:lpstr>
      <vt:lpstr>Cronograma de Atividades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Victor Akio Zukeran</dc:creator>
  <cp:lastModifiedBy>Piva</cp:lastModifiedBy>
  <cp:revision>16</cp:revision>
  <dcterms:created xsi:type="dcterms:W3CDTF">2013-10-10T17:31:52Z</dcterms:created>
  <dcterms:modified xsi:type="dcterms:W3CDTF">2017-05-18T21:01:02Z</dcterms:modified>
</cp:coreProperties>
</file>